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34BFA-A064-41B0-91B3-313A26B02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4D8C7-F306-42A0-82F2-6D28D98DB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EDA5D-CF5C-456A-AF14-D09028DDA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D667B-64F8-4F0F-9D21-2A1F5AAD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77E1A-8CA2-4DA1-9734-61F33383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4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D516-781C-47DB-9E14-86C7C7C18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5876-270E-4C41-9BD7-5B84234C2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257D2-A547-465B-B735-D00DCCC3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3EBE4-C40F-48C2-9551-D9855CB29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BE7BC-14BC-4E72-98F0-C0FA6D2E0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8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FE6E70-DC6B-4D96-A14D-83C0628926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96D8E1-F269-4F64-9CE1-D4ACA3A30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C2D60-3288-4EFD-AED4-8D02A537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9D3CA-8325-4253-8829-2B110CC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34E4C-A4AF-4F97-8F05-58FC7B07C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93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230C8-24D8-4441-A0E0-2EA32CE2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A47F9-2839-41AA-ADF6-83C915EB9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93216-EAC3-4A3A-9052-D7A8CAC37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F2A34-34B2-4D65-BF44-0CC27180A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BE352-136D-45CB-8534-20CA709C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09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DE9CC-4F9F-4CDE-963F-9BF7BA4AF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9C705C-B3AB-41DA-BB75-57867A9B5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48BBE-3C90-4597-964B-47F1E45D9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40654-6039-4437-B1D0-9C5B058C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9C1B6-10FB-4BF7-B683-769438054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393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0C6EB-169E-4F96-A295-02026F9EF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9647F-DCE1-4300-AF5A-27E92FAAE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B8E34-F519-4A68-B79A-B46330459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08F0F-9073-4004-B2FA-277B662DB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54090-E4A7-428E-B4E5-2EEAFACBD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AA6E2-68E6-45EA-854D-116053026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3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0F01E-D421-491B-992F-A3250FDC3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97CEA-EAE8-4857-95DF-5DA357335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6F295-B0F4-4E0F-8E4A-CE29BEB9A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F9BFB5-9031-410B-B5EA-636D386AB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8376A-2A4F-447F-8E03-D588E1774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D13E96-2D27-4386-BC1D-CEEE8B3A1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786638-9DA1-48BE-B3F9-DCAFE4237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4AA5CF-C523-49FD-A277-D94DE7895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70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5218-4D9F-4F4B-B68B-D5D08E535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3F9B5-2030-4CC6-8C4F-77344A234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9D981A-5F37-4F48-AC6C-EFBE78141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49A72-6853-4545-931A-3BFE0F8CB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20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A32FBA-1A31-4C29-B25D-F95E34AD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E69A8D-E64A-4CE7-AA6D-570562D53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D900C-5707-4137-BBC8-5EF052C31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35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FEAB-6C0C-46FC-BB25-33B1154C5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B19D9-7B7A-4081-9617-E6D194259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A3B14-E838-4DDC-9C8A-C8181E196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24464-2663-4F18-AC1D-AA11C9FBB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71E9F-E0B0-4A87-B4F5-C5425734B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92A4C-1387-4755-8C85-938DB461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0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58C67-4D55-49F3-B0B5-347342D17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455AF-114E-426C-B870-0351B30C54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261DC0-505D-498A-A8CC-027A1C1EDE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CC915-337C-4752-9598-BAB13EA56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06F2E-28F8-488B-A684-B2463BEEB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6ADF8-E2D5-49E0-9563-97379385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96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24D33-8952-41E9-8DDA-252EAA7B4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D27F8-206C-4838-9783-114A489E0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6899D-A87C-4EEF-913E-A9E8C97E20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D661C-AC2E-4BD3-861C-6D0FB1741C8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0D96F-26FB-4F50-87A1-C7D65E81C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7E117-E945-4B45-8C05-AFA539828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F0D26-BA06-4439-A7B3-22F47812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3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CCA6F1-8371-4F06-B7CE-0D745A794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0120"/>
            <a:ext cx="5486400" cy="54864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5CD3CD-D2BD-40D6-8744-6B7E0204F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060" y="960120"/>
            <a:ext cx="5486400" cy="54864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F8E0F7-2630-4386-A975-1BEC4AC6B32C}"/>
              </a:ext>
            </a:extLst>
          </p:cNvPr>
          <p:cNvSpPr txBox="1"/>
          <p:nvPr/>
        </p:nvSpPr>
        <p:spPr>
          <a:xfrm>
            <a:off x="335279" y="87570"/>
            <a:ext cx="10923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Representative Image from Well A01 (Highest MOI) – 36 HPI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EC2AF4-0FB2-4A11-922B-4C29E756413F}"/>
              </a:ext>
            </a:extLst>
          </p:cNvPr>
          <p:cNvSpPr/>
          <p:nvPr/>
        </p:nvSpPr>
        <p:spPr>
          <a:xfrm>
            <a:off x="9763125" y="3848100"/>
            <a:ext cx="428625" cy="428625"/>
          </a:xfrm>
          <a:prstGeom prst="rect">
            <a:avLst/>
          </a:prstGeom>
          <a:noFill/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A8B9DAE-E52A-4D77-B373-B82439D54207}"/>
              </a:ext>
            </a:extLst>
          </p:cNvPr>
          <p:cNvCxnSpPr/>
          <p:nvPr/>
        </p:nvCxnSpPr>
        <p:spPr>
          <a:xfrm flipH="1">
            <a:off x="9395460" y="3848100"/>
            <a:ext cx="367665" cy="312420"/>
          </a:xfrm>
          <a:prstGeom prst="line">
            <a:avLst/>
          </a:prstGeom>
          <a:ln w="95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F704B82-1F8A-4E46-9502-C7522774B171}"/>
              </a:ext>
            </a:extLst>
          </p:cNvPr>
          <p:cNvCxnSpPr>
            <a:cxnSpLocks/>
          </p:cNvCxnSpPr>
          <p:nvPr/>
        </p:nvCxnSpPr>
        <p:spPr>
          <a:xfrm>
            <a:off x="10191750" y="3848100"/>
            <a:ext cx="1489710" cy="312420"/>
          </a:xfrm>
          <a:prstGeom prst="line">
            <a:avLst/>
          </a:prstGeom>
          <a:ln w="95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29B07DC4-F1B6-4405-9BEE-7F591E1BF895}"/>
              </a:ext>
            </a:extLst>
          </p:cNvPr>
          <p:cNvSpPr/>
          <p:nvPr/>
        </p:nvSpPr>
        <p:spPr>
          <a:xfrm>
            <a:off x="4177666" y="3841670"/>
            <a:ext cx="428625" cy="428625"/>
          </a:xfrm>
          <a:prstGeom prst="rect">
            <a:avLst/>
          </a:prstGeom>
          <a:noFill/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4BFB232-D64E-43DF-903C-947F36C92E88}"/>
              </a:ext>
            </a:extLst>
          </p:cNvPr>
          <p:cNvCxnSpPr/>
          <p:nvPr/>
        </p:nvCxnSpPr>
        <p:spPr>
          <a:xfrm flipH="1">
            <a:off x="3810000" y="3841670"/>
            <a:ext cx="367665" cy="312420"/>
          </a:xfrm>
          <a:prstGeom prst="line">
            <a:avLst/>
          </a:prstGeom>
          <a:ln w="95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0974414-9734-4E58-9114-31A5A96CC3F8}"/>
              </a:ext>
            </a:extLst>
          </p:cNvPr>
          <p:cNvCxnSpPr>
            <a:cxnSpLocks/>
          </p:cNvCxnSpPr>
          <p:nvPr/>
        </p:nvCxnSpPr>
        <p:spPr>
          <a:xfrm>
            <a:off x="4606290" y="3841670"/>
            <a:ext cx="1489710" cy="312420"/>
          </a:xfrm>
          <a:prstGeom prst="line">
            <a:avLst/>
          </a:prstGeom>
          <a:ln w="952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E2E011B-658E-4C33-9511-7B433080A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160520"/>
            <a:ext cx="2286000" cy="22860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3C70BD-2F7F-4DF8-9393-EBA1F46002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5460" y="4160520"/>
            <a:ext cx="2286000" cy="2286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3C3540F-6549-41F1-97CA-DEB6A7EB590D}"/>
              </a:ext>
            </a:extLst>
          </p:cNvPr>
          <p:cNvSpPr txBox="1"/>
          <p:nvPr/>
        </p:nvSpPr>
        <p:spPr>
          <a:xfrm>
            <a:off x="609600" y="636270"/>
            <a:ext cx="3223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Nuclei (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Hoecsht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3C8CD0-0D2C-4BAD-BF3B-39DED3341B65}"/>
              </a:ext>
            </a:extLst>
          </p:cNvPr>
          <p:cNvSpPr txBox="1"/>
          <p:nvPr/>
        </p:nvSpPr>
        <p:spPr>
          <a:xfrm>
            <a:off x="6195060" y="636271"/>
            <a:ext cx="385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Baculovirus-expressed GFP</a:t>
            </a:r>
          </a:p>
        </p:txBody>
      </p:sp>
    </p:spTree>
    <p:extLst>
      <p:ext uri="{BB962C8B-B14F-4D97-AF65-F5344CB8AC3E}">
        <p14:creationId xmlns:p14="http://schemas.microsoft.com/office/powerpoint/2010/main" val="3810629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6C3C55DE-59D3-479B-BE1C-2CC24AAD4BD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185535" y="966550"/>
            <a:ext cx="5486400" cy="54864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1B35C4-2DB3-4424-8C3E-F29957B2110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960120"/>
            <a:ext cx="5486400" cy="54864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DE5CCE-95E9-4E73-996D-A6FD41A14FE7}"/>
              </a:ext>
            </a:extLst>
          </p:cNvPr>
          <p:cNvSpPr txBox="1"/>
          <p:nvPr/>
        </p:nvSpPr>
        <p:spPr>
          <a:xfrm>
            <a:off x="609600" y="636270"/>
            <a:ext cx="32232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Nuclei (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Hoecsht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DD33AC-CDE1-4390-A6CD-FAA936FFA5B9}"/>
              </a:ext>
            </a:extLst>
          </p:cNvPr>
          <p:cNvSpPr txBox="1"/>
          <p:nvPr/>
        </p:nvSpPr>
        <p:spPr>
          <a:xfrm>
            <a:off x="6195060" y="636271"/>
            <a:ext cx="385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Baculovirus-expressed GFP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F8E0F7-2630-4386-A975-1BEC4AC6B32C}"/>
              </a:ext>
            </a:extLst>
          </p:cNvPr>
          <p:cNvSpPr txBox="1"/>
          <p:nvPr/>
        </p:nvSpPr>
        <p:spPr>
          <a:xfrm>
            <a:off x="335280" y="87570"/>
            <a:ext cx="11136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Analysis from Well A01 (Highest MOI) – 36HPI</a:t>
            </a:r>
          </a:p>
        </p:txBody>
      </p:sp>
    </p:spTree>
    <p:extLst>
      <p:ext uri="{BB962C8B-B14F-4D97-AF65-F5344CB8AC3E}">
        <p14:creationId xmlns:p14="http://schemas.microsoft.com/office/powerpoint/2010/main" val="276463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8DA37D-75D7-4A43-B776-FCAEB3463603}"/>
              </a:ext>
            </a:extLst>
          </p:cNvPr>
          <p:cNvSpPr txBox="1"/>
          <p:nvPr/>
        </p:nvSpPr>
        <p:spPr>
          <a:xfrm>
            <a:off x="335280" y="87571"/>
            <a:ext cx="117709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Mean Fluorescent Intensity (single cells) – Frequency Distribution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F381FF8-92BD-40A6-BA14-50F09122C2C6}"/>
              </a:ext>
            </a:extLst>
          </p:cNvPr>
          <p:cNvGrpSpPr/>
          <p:nvPr/>
        </p:nvGrpSpPr>
        <p:grpSpPr>
          <a:xfrm>
            <a:off x="2876856" y="478002"/>
            <a:ext cx="5603789" cy="2152312"/>
            <a:chOff x="2879216" y="822198"/>
            <a:chExt cx="5603789" cy="2152312"/>
          </a:xfrm>
        </p:grpSpPr>
        <p:pic>
          <p:nvPicPr>
            <p:cNvPr id="7" name="Picture 6" descr="Chart, histogram&#10;&#10;Description automatically generated">
              <a:extLst>
                <a:ext uri="{FF2B5EF4-FFF2-40B4-BE49-F238E27FC236}">
                  <a16:creationId xmlns:a16="http://schemas.microsoft.com/office/drawing/2014/main" id="{6D10E34E-1E8E-4CA5-9EDA-EB6BF31D5F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84"/>
            <a:stretch/>
          </p:blipFill>
          <p:spPr>
            <a:xfrm>
              <a:off x="2879216" y="822198"/>
              <a:ext cx="5165658" cy="215231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E4E05D7-DDB7-4D9F-8A85-388F9BDF6104}"/>
                </a:ext>
              </a:extLst>
            </p:cNvPr>
            <p:cNvSpPr/>
            <p:nvPr/>
          </p:nvSpPr>
          <p:spPr>
            <a:xfrm>
              <a:off x="7426036" y="1197466"/>
              <a:ext cx="1056969" cy="16682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012E355-0846-40FB-96A4-89C97D081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503" r="2460"/>
          <a:stretch/>
        </p:blipFill>
        <p:spPr>
          <a:xfrm>
            <a:off x="8467419" y="1944104"/>
            <a:ext cx="1695450" cy="31823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2FBCFBC-9497-48DC-88B7-31961003FD53}"/>
              </a:ext>
            </a:extLst>
          </p:cNvPr>
          <p:cNvSpPr txBox="1"/>
          <p:nvPr/>
        </p:nvSpPr>
        <p:spPr>
          <a:xfrm>
            <a:off x="1278479" y="1292548"/>
            <a:ext cx="1493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36 HPI</a:t>
            </a:r>
          </a:p>
        </p:txBody>
      </p:sp>
      <p:pic>
        <p:nvPicPr>
          <p:cNvPr id="22" name="Picture 21" descr="Chart, histogram&#10;&#10;Description automatically generated">
            <a:extLst>
              <a:ext uri="{FF2B5EF4-FFF2-40B4-BE49-F238E27FC236}">
                <a16:creationId xmlns:a16="http://schemas.microsoft.com/office/drawing/2014/main" id="{7851ECEB-199A-4812-9E18-6B7874D3BF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29" b="13184"/>
          <a:stretch/>
        </p:blipFill>
        <p:spPr>
          <a:xfrm>
            <a:off x="2876856" y="2461641"/>
            <a:ext cx="4549180" cy="214731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B4B71FD-B986-4F8C-865B-7A8220AA21CD}"/>
              </a:ext>
            </a:extLst>
          </p:cNvPr>
          <p:cNvSpPr txBox="1"/>
          <p:nvPr/>
        </p:nvSpPr>
        <p:spPr>
          <a:xfrm>
            <a:off x="1278479" y="3294365"/>
            <a:ext cx="1493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48 HPI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DE84F85-4EC3-4D7F-9700-06C55AB598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856" y="4430104"/>
            <a:ext cx="4650780" cy="22222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33873E-C7A3-4C98-8498-E01CE8CFC6A3}"/>
              </a:ext>
            </a:extLst>
          </p:cNvPr>
          <p:cNvSpPr txBox="1"/>
          <p:nvPr/>
        </p:nvSpPr>
        <p:spPr>
          <a:xfrm>
            <a:off x="1278479" y="5313888"/>
            <a:ext cx="1493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72 HPI</a:t>
            </a:r>
          </a:p>
        </p:txBody>
      </p:sp>
    </p:spTree>
    <p:extLst>
      <p:ext uri="{BB962C8B-B14F-4D97-AF65-F5344CB8AC3E}">
        <p14:creationId xmlns:p14="http://schemas.microsoft.com/office/powerpoint/2010/main" val="273485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51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</dc:creator>
  <cp:lastModifiedBy>Doug Peters</cp:lastModifiedBy>
  <cp:revision>11</cp:revision>
  <dcterms:created xsi:type="dcterms:W3CDTF">2021-01-29T15:01:35Z</dcterms:created>
  <dcterms:modified xsi:type="dcterms:W3CDTF">2021-01-29T17:52:53Z</dcterms:modified>
</cp:coreProperties>
</file>

<file path=docProps/thumbnail.jpeg>
</file>